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1" r:id="rId2"/>
    <p:sldMasterId id="2147483783" r:id="rId3"/>
  </p:sldMasterIdLst>
  <p:sldIdLst>
    <p:sldId id="256" r:id="rId4"/>
    <p:sldId id="272" r:id="rId5"/>
    <p:sldId id="277" r:id="rId6"/>
    <p:sldId id="279" r:id="rId7"/>
    <p:sldId id="276" r:id="rId8"/>
    <p:sldId id="274" r:id="rId9"/>
    <p:sldId id="275" r:id="rId10"/>
    <p:sldId id="273" r:id="rId11"/>
    <p:sldId id="264" r:id="rId12"/>
    <p:sldId id="265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47"/>
    <p:restoredTop sz="94613"/>
  </p:normalViewPr>
  <p:slideViewPr>
    <p:cSldViewPr>
      <p:cViewPr>
        <p:scale>
          <a:sx n="83" d="100"/>
          <a:sy n="83" d="100"/>
        </p:scale>
        <p:origin x="-280" y="9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19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23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159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3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55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47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61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2636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3256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9884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3985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87042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326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634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067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804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558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742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1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37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Warfare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Ritu Agarwal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60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Why is it important?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22108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World in turmoil</a:t>
            </a:r>
          </a:p>
          <a:p>
            <a:r>
              <a:rPr lang="en-US" sz="3600" dirty="0" smtClean="0"/>
              <a:t>Technology already created and used in past</a:t>
            </a:r>
          </a:p>
          <a:p>
            <a:r>
              <a:rPr lang="en-US" sz="3600" dirty="0" smtClean="0"/>
              <a:t>Capacity to kill in large scale</a:t>
            </a:r>
          </a:p>
          <a:p>
            <a:r>
              <a:rPr lang="en-US" sz="3600" dirty="0" smtClean="0"/>
              <a:t>Currently used in Syria</a:t>
            </a:r>
          </a:p>
          <a:p>
            <a:pPr lvl="1"/>
            <a:r>
              <a:rPr lang="en-US" sz="3200" dirty="0" smtClean="0"/>
              <a:t>Sarin</a:t>
            </a:r>
          </a:p>
          <a:p>
            <a:pPr lvl="1"/>
            <a:r>
              <a:rPr lang="en-US" sz="3200" dirty="0" smtClean="0"/>
              <a:t>Chlorine Gas</a:t>
            </a:r>
            <a:endParaRPr lang="en-US" sz="2800" dirty="0" smtClean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96153"/>
            <a:ext cx="5143500" cy="24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329595"/>
          </a:xfrm>
        </p:spPr>
        <p:txBody>
          <a:bodyPr>
            <a:noAutofit/>
          </a:bodyPr>
          <a:lstStyle/>
          <a:p>
            <a:r>
              <a:rPr lang="en-US" sz="6600" dirty="0"/>
              <a:t>What can be done to help this issue?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133600"/>
            <a:ext cx="8382000" cy="22108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Write letters to Congress to work with UN and ban chlorine gas</a:t>
            </a:r>
          </a:p>
          <a:p>
            <a:r>
              <a:rPr lang="en-US" sz="3600" dirty="0" smtClean="0"/>
              <a:t>Donate money to people in Syria </a:t>
            </a:r>
          </a:p>
          <a:p>
            <a:pPr lvl="1"/>
            <a:r>
              <a:rPr lang="en-US" sz="3200" dirty="0" smtClean="0"/>
              <a:t>attacked by their government</a:t>
            </a:r>
          </a:p>
          <a:p>
            <a:endParaRPr lang="en-US" sz="3600" dirty="0" smtClean="0"/>
          </a:p>
          <a:p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174"/>
          <a:stretch/>
        </p:blipFill>
        <p:spPr>
          <a:xfrm>
            <a:off x="4191000" y="4267200"/>
            <a:ext cx="4842565" cy="24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6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329595"/>
          </a:xfrm>
        </p:spPr>
        <p:txBody>
          <a:bodyPr>
            <a:noAutofit/>
          </a:bodyPr>
          <a:lstStyle/>
          <a:p>
            <a:r>
              <a:rPr lang="en-US" sz="6600" dirty="0"/>
              <a:t>How </a:t>
            </a:r>
            <a:r>
              <a:rPr lang="en-US" sz="6600" dirty="0" smtClean="0"/>
              <a:t>I will </a:t>
            </a:r>
            <a:r>
              <a:rPr lang="en-US" sz="6600" dirty="0"/>
              <a:t>help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549832"/>
            <a:ext cx="5867400" cy="221086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Help create awareness</a:t>
            </a:r>
          </a:p>
          <a:p>
            <a:r>
              <a:rPr lang="en-US" sz="3600" dirty="0" smtClean="0"/>
              <a:t> Support refugees from Syria</a:t>
            </a:r>
          </a:p>
          <a:p>
            <a:r>
              <a:rPr lang="en-US" sz="3600" dirty="0" smtClean="0"/>
              <a:t> Donate medical supplies to help victims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1752600"/>
            <a:ext cx="2425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Conclusion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8382000" cy="22108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Chemical weapons very dangerous</a:t>
            </a:r>
          </a:p>
          <a:p>
            <a:r>
              <a:rPr lang="en-US" sz="3600" dirty="0" smtClean="0"/>
              <a:t>Hard to avoid contamination if in the area</a:t>
            </a:r>
          </a:p>
          <a:p>
            <a:r>
              <a:rPr lang="en-US" sz="3600" dirty="0" smtClean="0"/>
              <a:t>Hard to </a:t>
            </a:r>
            <a:r>
              <a:rPr lang="en-US" sz="3600" smtClean="0"/>
              <a:t>treat </a:t>
            </a:r>
            <a:r>
              <a:rPr lang="en-US" sz="3600" smtClean="0"/>
              <a:t>affects </a:t>
            </a:r>
            <a:r>
              <a:rPr lang="en-US" sz="3600" dirty="0" smtClean="0"/>
              <a:t>of certain gases</a:t>
            </a:r>
          </a:p>
          <a:p>
            <a:r>
              <a:rPr lang="en-US" sz="3600" dirty="0" smtClean="0"/>
              <a:t>Used in places of turmoil such as Syria</a:t>
            </a:r>
          </a:p>
          <a:p>
            <a:r>
              <a:rPr lang="en-US" sz="3600" dirty="0" smtClean="0"/>
              <a:t>Future use must be prevented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71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664797"/>
          </a:xfrm>
        </p:spPr>
        <p:txBody>
          <a:bodyPr>
            <a:noAutofit/>
          </a:bodyPr>
          <a:lstStyle/>
          <a:p>
            <a:r>
              <a:rPr lang="en-US" sz="6600" dirty="0"/>
              <a:t>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First used during World War I</a:t>
            </a:r>
          </a:p>
          <a:p>
            <a:r>
              <a:rPr lang="en-US" sz="3600" dirty="0" smtClean="0"/>
              <a:t>Sparingly used since then</a:t>
            </a:r>
          </a:p>
          <a:p>
            <a:r>
              <a:rPr lang="en-US" sz="3600" dirty="0" smtClean="0"/>
              <a:t>Iran/Iraq used during war/subdue rebels</a:t>
            </a:r>
          </a:p>
          <a:p>
            <a:r>
              <a:rPr lang="en-US" sz="3600" dirty="0" smtClean="0"/>
              <a:t>Many types</a:t>
            </a:r>
          </a:p>
          <a:p>
            <a:pPr lvl="1"/>
            <a:r>
              <a:rPr lang="en-US" sz="3200" dirty="0" smtClean="0"/>
              <a:t>Nerve</a:t>
            </a:r>
          </a:p>
          <a:p>
            <a:pPr lvl="1"/>
            <a:r>
              <a:rPr lang="en-US" sz="3200" dirty="0" smtClean="0"/>
              <a:t>Blister</a:t>
            </a:r>
          </a:p>
          <a:p>
            <a:pPr lvl="1"/>
            <a:r>
              <a:rPr lang="en-US" sz="3200" dirty="0" smtClean="0"/>
              <a:t>choking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73" y="3429000"/>
            <a:ext cx="2183807" cy="3086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76" y="3429000"/>
            <a:ext cx="2342848" cy="30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00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989"/>
            <a:ext cx="8763000" cy="1325563"/>
          </a:xfrm>
        </p:spPr>
        <p:txBody>
          <a:bodyPr>
            <a:noAutofit/>
          </a:bodyPr>
          <a:lstStyle/>
          <a:p>
            <a:r>
              <a:rPr lang="en-US" sz="4800" dirty="0" smtClean="0"/>
              <a:t>Chemical Weapon Deaths in WWI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29512"/>
              </p:ext>
            </p:extLst>
          </p:nvPr>
        </p:nvGraphicFramePr>
        <p:xfrm>
          <a:off x="0" y="1295399"/>
          <a:ext cx="9144004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593654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Non-Fatal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720242">
                <a:tc>
                  <a:txBody>
                    <a:bodyPr/>
                    <a:lstStyle/>
                    <a:p>
                      <a:r>
                        <a:rPr lang="en-US" dirty="0" smtClean="0"/>
                        <a:t>British Empire (Australia)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180,597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8,109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188,706</a:t>
                      </a:r>
                      <a:endParaRPr lang="en-US" dirty="0"/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190,000</a:t>
                      </a:r>
                      <a:endParaRPr lang="en-US" dirty="0"/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71,345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1,462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72,807</a:t>
                      </a:r>
                      <a:endParaRPr lang="en-US" dirty="0"/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55,373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4,627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60,000</a:t>
                      </a:r>
                      <a:endParaRPr lang="en-US" dirty="0"/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419,340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56,000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475,340</a:t>
                      </a:r>
                      <a:endParaRPr lang="en-US" dirty="0"/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200,000</a:t>
                      </a:r>
                      <a:endParaRPr lang="en-US" dirty="0"/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r>
                        <a:rPr lang="en-US" dirty="0" smtClean="0"/>
                        <a:t>Austria-Hungary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1,205,655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94,148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1,296,853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2866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8954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329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105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4896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39150" cy="1325563"/>
          </a:xfrm>
        </p:spPr>
        <p:txBody>
          <a:bodyPr>
            <a:noAutofit/>
          </a:bodyPr>
          <a:lstStyle/>
          <a:p>
            <a:r>
              <a:rPr lang="en-US" sz="6600" dirty="0"/>
              <a:t>Why I chose this issue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734354"/>
            <a:ext cx="8382000" cy="22108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Model UN brought issue to forefront</a:t>
            </a:r>
          </a:p>
          <a:p>
            <a:pPr lvl="1"/>
            <a:r>
              <a:rPr lang="en-US" sz="3200" dirty="0"/>
              <a:t>Chlorine gas still allowed worldwide</a:t>
            </a:r>
          </a:p>
          <a:p>
            <a:r>
              <a:rPr lang="en-US" sz="3600" dirty="0" smtClean="0"/>
              <a:t>Pressing threat to global security</a:t>
            </a:r>
          </a:p>
          <a:p>
            <a:pPr lvl="1"/>
            <a:r>
              <a:rPr lang="en-US" sz="3200" dirty="0" smtClean="0"/>
              <a:t>Easily contaminate broad areas</a:t>
            </a:r>
          </a:p>
          <a:p>
            <a:r>
              <a:rPr lang="en-US" sz="3600" dirty="0" smtClean="0"/>
              <a:t>Deadly past uses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956871"/>
            <a:ext cx="34036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1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3797</TotalTime>
  <Words>214</Words>
  <Application>Microsoft Macintosh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Corbel</vt:lpstr>
      <vt:lpstr>Courier New</vt:lpstr>
      <vt:lpstr>Wingdings</vt:lpstr>
      <vt:lpstr>Arial</vt:lpstr>
      <vt:lpstr>Theme2</vt:lpstr>
      <vt:lpstr>White with Courier font for code slides</vt:lpstr>
      <vt:lpstr>Depth</vt:lpstr>
      <vt:lpstr>Chemical Warfare</vt:lpstr>
      <vt:lpstr>Introduction</vt:lpstr>
      <vt:lpstr>PowerPoint Presentation</vt:lpstr>
      <vt:lpstr>Chemical Weapon Deaths in WWI</vt:lpstr>
      <vt:lpstr>PowerPoint Presentation</vt:lpstr>
      <vt:lpstr>PowerPoint Presentation</vt:lpstr>
      <vt:lpstr>PowerPoint Presentation</vt:lpstr>
      <vt:lpstr>PowerPoint Presentation</vt:lpstr>
      <vt:lpstr>Why I chose this issue</vt:lpstr>
      <vt:lpstr>Why is it important?</vt:lpstr>
      <vt:lpstr>What can be done to help this issue?</vt:lpstr>
      <vt:lpstr>How I will help</vt:lpstr>
      <vt:lpstr>Conclusion</vt:lpstr>
    </vt:vector>
  </TitlesOfParts>
  <Company>USD 229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Sak, Jane</dc:creator>
  <cp:lastModifiedBy>Ritu Agarwal</cp:lastModifiedBy>
  <cp:revision>17</cp:revision>
  <dcterms:created xsi:type="dcterms:W3CDTF">2011-11-07T18:27:04Z</dcterms:created>
  <dcterms:modified xsi:type="dcterms:W3CDTF">2016-11-13T20:55:49Z</dcterms:modified>
</cp:coreProperties>
</file>